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6" r:id="rId1"/>
    <p:sldMasterId id="2147484099" r:id="rId2"/>
  </p:sldMasterIdLst>
  <p:notesMasterIdLst>
    <p:notesMasterId r:id="rId24"/>
  </p:notesMasterIdLst>
  <p:sldIdLst>
    <p:sldId id="256" r:id="rId3"/>
    <p:sldId id="281" r:id="rId4"/>
    <p:sldId id="267" r:id="rId5"/>
    <p:sldId id="268" r:id="rId6"/>
    <p:sldId id="261" r:id="rId7"/>
    <p:sldId id="276" r:id="rId8"/>
    <p:sldId id="275" r:id="rId9"/>
    <p:sldId id="274" r:id="rId10"/>
    <p:sldId id="259" r:id="rId11"/>
    <p:sldId id="271" r:id="rId12"/>
    <p:sldId id="270" r:id="rId13"/>
    <p:sldId id="272" r:id="rId14"/>
    <p:sldId id="278" r:id="rId15"/>
    <p:sldId id="273" r:id="rId16"/>
    <p:sldId id="269" r:id="rId17"/>
    <p:sldId id="262" r:id="rId18"/>
    <p:sldId id="277" r:id="rId19"/>
    <p:sldId id="264" r:id="rId20"/>
    <p:sldId id="279" r:id="rId21"/>
    <p:sldId id="280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B25"/>
    <a:srgbClr val="EFE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ECF96C-D3E2-47E3-8989-1B81748033C2}" v="15" dt="2021-11-16T16:43:40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598" autoAdjust="0"/>
  </p:normalViewPr>
  <p:slideViewPr>
    <p:cSldViewPr>
      <p:cViewPr varScale="1">
        <p:scale>
          <a:sx n="81" d="100"/>
          <a:sy n="81" d="100"/>
        </p:scale>
        <p:origin x="71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6" y="67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on, Lynnette" userId="616551ba-4c3b-42c4-9c2f-806d27e37560" providerId="ADAL" clId="{BFECF96C-D3E2-47E3-8989-1B81748033C2}"/>
    <pc:docChg chg="undo custSel addSld modSld sldOrd">
      <pc:chgData name="Claudon, Lynnette" userId="616551ba-4c3b-42c4-9c2f-806d27e37560" providerId="ADAL" clId="{BFECF96C-D3E2-47E3-8989-1B81748033C2}" dt="2021-11-16T16:43:50.207" v="1683" actId="1076"/>
      <pc:docMkLst>
        <pc:docMk/>
      </pc:docMkLst>
      <pc:sldChg chg="modSp mod">
        <pc:chgData name="Claudon, Lynnette" userId="616551ba-4c3b-42c4-9c2f-806d27e37560" providerId="ADAL" clId="{BFECF96C-D3E2-47E3-8989-1B81748033C2}" dt="2021-11-16T13:06:15.290" v="379" actId="20577"/>
        <pc:sldMkLst>
          <pc:docMk/>
          <pc:sldMk cId="3309474827" sldId="256"/>
        </pc:sldMkLst>
        <pc:spChg chg="mod">
          <ac:chgData name="Claudon, Lynnette" userId="616551ba-4c3b-42c4-9c2f-806d27e37560" providerId="ADAL" clId="{BFECF96C-D3E2-47E3-8989-1B81748033C2}" dt="2021-11-16T13:06:15.290" v="379" actId="20577"/>
          <ac:spMkLst>
            <pc:docMk/>
            <pc:sldMk cId="3309474827" sldId="256"/>
            <ac:spMk id="2" creationId="{304FB1CA-41AD-450B-BB4E-BB9F37BCE3A6}"/>
          </ac:spMkLst>
        </pc:spChg>
      </pc:sldChg>
      <pc:sldChg chg="modSp mod">
        <pc:chgData name="Claudon, Lynnette" userId="616551ba-4c3b-42c4-9c2f-806d27e37560" providerId="ADAL" clId="{BFECF96C-D3E2-47E3-8989-1B81748033C2}" dt="2021-11-16T16:29:25.251" v="1464" actId="1076"/>
        <pc:sldMkLst>
          <pc:docMk/>
          <pc:sldMk cId="859512547" sldId="261"/>
        </pc:sldMkLst>
        <pc:spChg chg="mod">
          <ac:chgData name="Claudon, Lynnette" userId="616551ba-4c3b-42c4-9c2f-806d27e37560" providerId="ADAL" clId="{BFECF96C-D3E2-47E3-8989-1B81748033C2}" dt="2021-11-16T16:28:49.399" v="1458" actId="6549"/>
          <ac:spMkLst>
            <pc:docMk/>
            <pc:sldMk cId="859512547" sldId="261"/>
            <ac:spMk id="6" creationId="{76911DD4-3049-47F6-B716-8C6BE9F4C7CD}"/>
          </ac:spMkLst>
        </pc:spChg>
        <pc:spChg chg="mod">
          <ac:chgData name="Claudon, Lynnette" userId="616551ba-4c3b-42c4-9c2f-806d27e37560" providerId="ADAL" clId="{BFECF96C-D3E2-47E3-8989-1B81748033C2}" dt="2021-11-16T16:28:52.504" v="1459" actId="6549"/>
          <ac:spMkLst>
            <pc:docMk/>
            <pc:sldMk cId="859512547" sldId="261"/>
            <ac:spMk id="7" creationId="{3C728031-F758-4F37-9320-159F605311F8}"/>
          </ac:spMkLst>
        </pc:spChg>
        <pc:spChg chg="mod">
          <ac:chgData name="Claudon, Lynnette" userId="616551ba-4c3b-42c4-9c2f-806d27e37560" providerId="ADAL" clId="{BFECF96C-D3E2-47E3-8989-1B81748033C2}" dt="2021-11-16T16:29:25.251" v="1464" actId="1076"/>
          <ac:spMkLst>
            <pc:docMk/>
            <pc:sldMk cId="859512547" sldId="261"/>
            <ac:spMk id="8" creationId="{5036900B-7FDB-4035-88E6-19A2E43D0F23}"/>
          </ac:spMkLst>
        </pc:spChg>
      </pc:sldChg>
      <pc:sldChg chg="modSp mod">
        <pc:chgData name="Claudon, Lynnette" userId="616551ba-4c3b-42c4-9c2f-806d27e37560" providerId="ADAL" clId="{BFECF96C-D3E2-47E3-8989-1B81748033C2}" dt="2021-11-16T13:29:01.245" v="583" actId="1076"/>
        <pc:sldMkLst>
          <pc:docMk/>
          <pc:sldMk cId="65872513" sldId="263"/>
        </pc:sldMkLst>
        <pc:spChg chg="mod">
          <ac:chgData name="Claudon, Lynnette" userId="616551ba-4c3b-42c4-9c2f-806d27e37560" providerId="ADAL" clId="{BFECF96C-D3E2-47E3-8989-1B81748033C2}" dt="2021-11-16T13:17:21.618" v="503" actId="120"/>
          <ac:spMkLst>
            <pc:docMk/>
            <pc:sldMk cId="65872513" sldId="263"/>
            <ac:spMk id="4" creationId="{AC8FDA55-7730-4992-8533-CF7363F070E0}"/>
          </ac:spMkLst>
        </pc:spChg>
        <pc:spChg chg="mod">
          <ac:chgData name="Claudon, Lynnette" userId="616551ba-4c3b-42c4-9c2f-806d27e37560" providerId="ADAL" clId="{BFECF96C-D3E2-47E3-8989-1B81748033C2}" dt="2021-11-16T13:29:01.245" v="583" actId="1076"/>
          <ac:spMkLst>
            <pc:docMk/>
            <pc:sldMk cId="65872513" sldId="263"/>
            <ac:spMk id="5" creationId="{545F493D-B83B-4303-851C-B519E20CE602}"/>
          </ac:spMkLst>
        </pc:spChg>
      </pc:sldChg>
      <pc:sldChg chg="addSp modSp mod">
        <pc:chgData name="Claudon, Lynnette" userId="616551ba-4c3b-42c4-9c2f-806d27e37560" providerId="ADAL" clId="{BFECF96C-D3E2-47E3-8989-1B81748033C2}" dt="2021-11-16T16:43:50.207" v="1683" actId="1076"/>
        <pc:sldMkLst>
          <pc:docMk/>
          <pc:sldMk cId="3472087113" sldId="264"/>
        </pc:sldMkLst>
        <pc:spChg chg="add mod">
          <ac:chgData name="Claudon, Lynnette" userId="616551ba-4c3b-42c4-9c2f-806d27e37560" providerId="ADAL" clId="{BFECF96C-D3E2-47E3-8989-1B81748033C2}" dt="2021-11-16T12:59:19.891" v="8" actId="13822"/>
          <ac:spMkLst>
            <pc:docMk/>
            <pc:sldMk cId="3472087113" sldId="264"/>
            <ac:spMk id="2" creationId="{2368CFB7-B457-4073-916F-D4089E53F32E}"/>
          </ac:spMkLst>
        </pc:spChg>
        <pc:spChg chg="add mod">
          <ac:chgData name="Claudon, Lynnette" userId="616551ba-4c3b-42c4-9c2f-806d27e37560" providerId="ADAL" clId="{BFECF96C-D3E2-47E3-8989-1B81748033C2}" dt="2021-11-16T16:42:55.604" v="1676" actId="1076"/>
          <ac:spMkLst>
            <pc:docMk/>
            <pc:sldMk cId="3472087113" sldId="264"/>
            <ac:spMk id="3" creationId="{E6B41AFB-C9AA-4070-99C8-2EA4175BB12A}"/>
          </ac:spMkLst>
        </pc:spChg>
        <pc:spChg chg="add mod">
          <ac:chgData name="Claudon, Lynnette" userId="616551ba-4c3b-42c4-9c2f-806d27e37560" providerId="ADAL" clId="{BFECF96C-D3E2-47E3-8989-1B81748033C2}" dt="2021-11-16T16:43:50.207" v="1683" actId="1076"/>
          <ac:spMkLst>
            <pc:docMk/>
            <pc:sldMk cId="3472087113" sldId="264"/>
            <ac:spMk id="9" creationId="{CAC4C517-59C1-435D-9B62-040E03FD646B}"/>
          </ac:spMkLst>
        </pc:spChg>
        <pc:graphicFrameChg chg="add mod">
          <ac:chgData name="Claudon, Lynnette" userId="616551ba-4c3b-42c4-9c2f-806d27e37560" providerId="ADAL" clId="{BFECF96C-D3E2-47E3-8989-1B81748033C2}" dt="2021-11-16T12:57:55.647" v="2" actId="14100"/>
          <ac:graphicFrameMkLst>
            <pc:docMk/>
            <pc:sldMk cId="3472087113" sldId="264"/>
            <ac:graphicFrameMk id="5" creationId="{A167F4C9-B3DB-4700-9792-A4259428E5C4}"/>
          </ac:graphicFrameMkLst>
        </pc:graphicFrameChg>
        <pc:graphicFrameChg chg="mod">
          <ac:chgData name="Claudon, Lynnette" userId="616551ba-4c3b-42c4-9c2f-806d27e37560" providerId="ADAL" clId="{BFECF96C-D3E2-47E3-8989-1B81748033C2}" dt="2021-11-16T12:58:02.142" v="4" actId="14100"/>
          <ac:graphicFrameMkLst>
            <pc:docMk/>
            <pc:sldMk cId="3472087113" sldId="264"/>
            <ac:graphicFrameMk id="6" creationId="{A167F4C9-B3DB-4700-9792-A4259428E5C4}"/>
          </ac:graphicFrameMkLst>
        </pc:graphicFrameChg>
        <pc:cxnChg chg="add mod">
          <ac:chgData name="Claudon, Lynnette" userId="616551ba-4c3b-42c4-9c2f-806d27e37560" providerId="ADAL" clId="{BFECF96C-D3E2-47E3-8989-1B81748033C2}" dt="2021-11-16T16:42:51.176" v="1675" actId="13822"/>
          <ac:cxnSpMkLst>
            <pc:docMk/>
            <pc:sldMk cId="3472087113" sldId="264"/>
            <ac:cxnSpMk id="8" creationId="{B195B517-4822-4440-8A8D-6DC14B137289}"/>
          </ac:cxnSpMkLst>
        </pc:cxnChg>
      </pc:sldChg>
      <pc:sldChg chg="modSp mod">
        <pc:chgData name="Claudon, Lynnette" userId="616551ba-4c3b-42c4-9c2f-806d27e37560" providerId="ADAL" clId="{BFECF96C-D3E2-47E3-8989-1B81748033C2}" dt="2021-11-16T15:58:42.675" v="1451" actId="20577"/>
        <pc:sldMkLst>
          <pc:docMk/>
          <pc:sldMk cId="138882976" sldId="267"/>
        </pc:sldMkLst>
        <pc:spChg chg="mod">
          <ac:chgData name="Claudon, Lynnette" userId="616551ba-4c3b-42c4-9c2f-806d27e37560" providerId="ADAL" clId="{BFECF96C-D3E2-47E3-8989-1B81748033C2}" dt="2021-11-16T15:58:42.675" v="1451" actId="20577"/>
          <ac:spMkLst>
            <pc:docMk/>
            <pc:sldMk cId="138882976" sldId="267"/>
            <ac:spMk id="2" creationId="{D3361C03-E90C-48A8-81AC-F9964DEA8B94}"/>
          </ac:spMkLst>
        </pc:spChg>
      </pc:sldChg>
      <pc:sldChg chg="modSp mod">
        <pc:chgData name="Claudon, Lynnette" userId="616551ba-4c3b-42c4-9c2f-806d27e37560" providerId="ADAL" clId="{BFECF96C-D3E2-47E3-8989-1B81748033C2}" dt="2021-11-16T16:37:13.579" v="1467" actId="20577"/>
        <pc:sldMkLst>
          <pc:docMk/>
          <pc:sldMk cId="1484612230" sldId="268"/>
        </pc:sldMkLst>
        <pc:spChg chg="mod">
          <ac:chgData name="Claudon, Lynnette" userId="616551ba-4c3b-42c4-9c2f-806d27e37560" providerId="ADAL" clId="{BFECF96C-D3E2-47E3-8989-1B81748033C2}" dt="2021-11-16T16:37:13.579" v="1467" actId="20577"/>
          <ac:spMkLst>
            <pc:docMk/>
            <pc:sldMk cId="1484612230" sldId="268"/>
            <ac:spMk id="3" creationId="{B374C515-AC70-4BCD-B44E-B2E254F832F6}"/>
          </ac:spMkLst>
        </pc:spChg>
      </pc:sldChg>
      <pc:sldChg chg="modSp mod">
        <pc:chgData name="Claudon, Lynnette" userId="616551ba-4c3b-42c4-9c2f-806d27e37560" providerId="ADAL" clId="{BFECF96C-D3E2-47E3-8989-1B81748033C2}" dt="2021-11-16T16:37:33.002" v="1471" actId="20577"/>
        <pc:sldMkLst>
          <pc:docMk/>
          <pc:sldMk cId="3518395950" sldId="269"/>
        </pc:sldMkLst>
        <pc:spChg chg="mod">
          <ac:chgData name="Claudon, Lynnette" userId="616551ba-4c3b-42c4-9c2f-806d27e37560" providerId="ADAL" clId="{BFECF96C-D3E2-47E3-8989-1B81748033C2}" dt="2021-11-16T16:37:33.002" v="1471" actId="20577"/>
          <ac:spMkLst>
            <pc:docMk/>
            <pc:sldMk cId="3518395950" sldId="269"/>
            <ac:spMk id="3" creationId="{D2A77582-6EE7-405B-AD5D-30A60056FBAD}"/>
          </ac:spMkLst>
        </pc:spChg>
      </pc:sldChg>
      <pc:sldChg chg="modSp mod">
        <pc:chgData name="Claudon, Lynnette" userId="616551ba-4c3b-42c4-9c2f-806d27e37560" providerId="ADAL" clId="{BFECF96C-D3E2-47E3-8989-1B81748033C2}" dt="2021-11-16T14:55:43.772" v="775" actId="255"/>
        <pc:sldMkLst>
          <pc:docMk/>
          <pc:sldMk cId="119042040" sldId="272"/>
        </pc:sldMkLst>
        <pc:spChg chg="mod">
          <ac:chgData name="Claudon, Lynnette" userId="616551ba-4c3b-42c4-9c2f-806d27e37560" providerId="ADAL" clId="{BFECF96C-D3E2-47E3-8989-1B81748033C2}" dt="2021-11-16T14:55:43.772" v="775" actId="255"/>
          <ac:spMkLst>
            <pc:docMk/>
            <pc:sldMk cId="119042040" sldId="272"/>
            <ac:spMk id="2" creationId="{15E36C37-C6F0-4548-BB54-29EAE86D38F1}"/>
          </ac:spMkLst>
        </pc:spChg>
      </pc:sldChg>
      <pc:sldChg chg="modSp mod">
        <pc:chgData name="Claudon, Lynnette" userId="616551ba-4c3b-42c4-9c2f-806d27e37560" providerId="ADAL" clId="{BFECF96C-D3E2-47E3-8989-1B81748033C2}" dt="2021-11-16T14:54:30.718" v="710" actId="20577"/>
        <pc:sldMkLst>
          <pc:docMk/>
          <pc:sldMk cId="3338213973" sldId="274"/>
        </pc:sldMkLst>
        <pc:spChg chg="mod">
          <ac:chgData name="Claudon, Lynnette" userId="616551ba-4c3b-42c4-9c2f-806d27e37560" providerId="ADAL" clId="{BFECF96C-D3E2-47E3-8989-1B81748033C2}" dt="2021-11-16T14:54:30.718" v="710" actId="20577"/>
          <ac:spMkLst>
            <pc:docMk/>
            <pc:sldMk cId="3338213973" sldId="274"/>
            <ac:spMk id="2" creationId="{B831BC43-45F7-4899-844A-EDA3408FEC3E}"/>
          </ac:spMkLst>
        </pc:spChg>
        <pc:spChg chg="mod">
          <ac:chgData name="Claudon, Lynnette" userId="616551ba-4c3b-42c4-9c2f-806d27e37560" providerId="ADAL" clId="{BFECF96C-D3E2-47E3-8989-1B81748033C2}" dt="2021-11-16T14:52:04.470" v="684" actId="27636"/>
          <ac:spMkLst>
            <pc:docMk/>
            <pc:sldMk cId="3338213973" sldId="274"/>
            <ac:spMk id="3" creationId="{6B51B3B2-C315-4767-B4CC-5DE7B0E96BB5}"/>
          </ac:spMkLst>
        </pc:spChg>
      </pc:sldChg>
      <pc:sldChg chg="modSp mod">
        <pc:chgData name="Claudon, Lynnette" userId="616551ba-4c3b-42c4-9c2f-806d27e37560" providerId="ADAL" clId="{BFECF96C-D3E2-47E3-8989-1B81748033C2}" dt="2021-11-16T14:57:36.919" v="777" actId="20577"/>
        <pc:sldMkLst>
          <pc:docMk/>
          <pc:sldMk cId="1111739157" sldId="275"/>
        </pc:sldMkLst>
        <pc:spChg chg="mod">
          <ac:chgData name="Claudon, Lynnette" userId="616551ba-4c3b-42c4-9c2f-806d27e37560" providerId="ADAL" clId="{BFECF96C-D3E2-47E3-8989-1B81748033C2}" dt="2021-11-16T14:54:59.799" v="753" actId="255"/>
          <ac:spMkLst>
            <pc:docMk/>
            <pc:sldMk cId="1111739157" sldId="275"/>
            <ac:spMk id="2" creationId="{E78CA467-E0A3-415F-B3AB-575A5F5DDB4C}"/>
          </ac:spMkLst>
        </pc:spChg>
        <pc:spChg chg="mod">
          <ac:chgData name="Claudon, Lynnette" userId="616551ba-4c3b-42c4-9c2f-806d27e37560" providerId="ADAL" clId="{BFECF96C-D3E2-47E3-8989-1B81748033C2}" dt="2021-11-16T14:57:36.919" v="777" actId="20577"/>
          <ac:spMkLst>
            <pc:docMk/>
            <pc:sldMk cId="1111739157" sldId="275"/>
            <ac:spMk id="3" creationId="{D9601514-300B-44FE-967E-E492B64FB2BF}"/>
          </ac:spMkLst>
        </pc:spChg>
      </pc:sldChg>
      <pc:sldChg chg="ord">
        <pc:chgData name="Claudon, Lynnette" userId="616551ba-4c3b-42c4-9c2f-806d27e37560" providerId="ADAL" clId="{BFECF96C-D3E2-47E3-8989-1B81748033C2}" dt="2021-11-16T16:39:55.880" v="1473"/>
        <pc:sldMkLst>
          <pc:docMk/>
          <pc:sldMk cId="1621441404" sldId="277"/>
        </pc:sldMkLst>
      </pc:sldChg>
      <pc:sldChg chg="modSp new mod">
        <pc:chgData name="Claudon, Lynnette" userId="616551ba-4c3b-42c4-9c2f-806d27e37560" providerId="ADAL" clId="{BFECF96C-D3E2-47E3-8989-1B81748033C2}" dt="2021-11-16T15:13:05.613" v="1074" actId="20577"/>
        <pc:sldMkLst>
          <pc:docMk/>
          <pc:sldMk cId="3189686247" sldId="278"/>
        </pc:sldMkLst>
        <pc:spChg chg="mod">
          <ac:chgData name="Claudon, Lynnette" userId="616551ba-4c3b-42c4-9c2f-806d27e37560" providerId="ADAL" clId="{BFECF96C-D3E2-47E3-8989-1B81748033C2}" dt="2021-11-16T13:01:00.107" v="36" actId="20577"/>
          <ac:spMkLst>
            <pc:docMk/>
            <pc:sldMk cId="3189686247" sldId="278"/>
            <ac:spMk id="2" creationId="{2AFE7564-12C1-4F84-BF6A-6825E9833796}"/>
          </ac:spMkLst>
        </pc:spChg>
        <pc:spChg chg="mod">
          <ac:chgData name="Claudon, Lynnette" userId="616551ba-4c3b-42c4-9c2f-806d27e37560" providerId="ADAL" clId="{BFECF96C-D3E2-47E3-8989-1B81748033C2}" dt="2021-11-16T15:13:05.613" v="1074" actId="20577"/>
          <ac:spMkLst>
            <pc:docMk/>
            <pc:sldMk cId="3189686247" sldId="278"/>
            <ac:spMk id="3" creationId="{89D516CE-0EB8-44A0-B184-57DD80322818}"/>
          </ac:spMkLst>
        </pc:spChg>
      </pc:sldChg>
      <pc:sldChg chg="addSp modSp new mod">
        <pc:chgData name="Claudon, Lynnette" userId="616551ba-4c3b-42c4-9c2f-806d27e37560" providerId="ADAL" clId="{BFECF96C-D3E2-47E3-8989-1B81748033C2}" dt="2021-11-16T13:10:14.564" v="464" actId="1076"/>
        <pc:sldMkLst>
          <pc:docMk/>
          <pc:sldMk cId="1455856022" sldId="279"/>
        </pc:sldMkLst>
        <pc:spChg chg="mod">
          <ac:chgData name="Claudon, Lynnette" userId="616551ba-4c3b-42c4-9c2f-806d27e37560" providerId="ADAL" clId="{BFECF96C-D3E2-47E3-8989-1B81748033C2}" dt="2021-11-16T13:07:24.883" v="427" actId="20577"/>
          <ac:spMkLst>
            <pc:docMk/>
            <pc:sldMk cId="1455856022" sldId="279"/>
            <ac:spMk id="2" creationId="{13E9E441-8D70-4D7F-96F4-D9C4469F09A8}"/>
          </ac:spMkLst>
        </pc:spChg>
        <pc:spChg chg="mod">
          <ac:chgData name="Claudon, Lynnette" userId="616551ba-4c3b-42c4-9c2f-806d27e37560" providerId="ADAL" clId="{BFECF96C-D3E2-47E3-8989-1B81748033C2}" dt="2021-11-16T13:07:46.407" v="462" actId="20577"/>
          <ac:spMkLst>
            <pc:docMk/>
            <pc:sldMk cId="1455856022" sldId="279"/>
            <ac:spMk id="3" creationId="{0386500C-1DCA-45C9-B5D2-CD95D970DFB4}"/>
          </ac:spMkLst>
        </pc:spChg>
        <pc:picChg chg="add mod">
          <ac:chgData name="Claudon, Lynnette" userId="616551ba-4c3b-42c4-9c2f-806d27e37560" providerId="ADAL" clId="{BFECF96C-D3E2-47E3-8989-1B81748033C2}" dt="2021-11-16T13:10:14.564" v="464" actId="1076"/>
          <ac:picMkLst>
            <pc:docMk/>
            <pc:sldMk cId="1455856022" sldId="279"/>
            <ac:picMk id="5" creationId="{68BCB051-A43F-4239-81BA-ABAE224F4CDF}"/>
          </ac:picMkLst>
        </pc:picChg>
      </pc:sldChg>
      <pc:sldChg chg="addSp modSp new mod">
        <pc:chgData name="Claudon, Lynnette" userId="616551ba-4c3b-42c4-9c2f-806d27e37560" providerId="ADAL" clId="{BFECF96C-D3E2-47E3-8989-1B81748033C2}" dt="2021-11-16T13:10:55.150" v="467" actId="1076"/>
        <pc:sldMkLst>
          <pc:docMk/>
          <pc:sldMk cId="2445076379" sldId="280"/>
        </pc:sldMkLst>
        <pc:picChg chg="add mod">
          <ac:chgData name="Claudon, Lynnette" userId="616551ba-4c3b-42c4-9c2f-806d27e37560" providerId="ADAL" clId="{BFECF96C-D3E2-47E3-8989-1B81748033C2}" dt="2021-11-16T13:10:55.150" v="467" actId="1076"/>
          <ac:picMkLst>
            <pc:docMk/>
            <pc:sldMk cId="2445076379" sldId="280"/>
            <ac:picMk id="5" creationId="{C1D6D648-10F0-4062-B6AA-23C8B7EF4F18}"/>
          </ac:picMkLst>
        </pc:picChg>
      </pc:sldChg>
      <pc:sldChg chg="modSp new mod ord">
        <pc:chgData name="Claudon, Lynnette" userId="616551ba-4c3b-42c4-9c2f-806d27e37560" providerId="ADAL" clId="{BFECF96C-D3E2-47E3-8989-1B81748033C2}" dt="2021-11-16T15:58:33.301" v="1434"/>
        <pc:sldMkLst>
          <pc:docMk/>
          <pc:sldMk cId="1713074144" sldId="281"/>
        </pc:sldMkLst>
        <pc:spChg chg="mod">
          <ac:chgData name="Claudon, Lynnette" userId="616551ba-4c3b-42c4-9c2f-806d27e37560" providerId="ADAL" clId="{BFECF96C-D3E2-47E3-8989-1B81748033C2}" dt="2021-11-16T15:49:01.041" v="1320" actId="6549"/>
          <ac:spMkLst>
            <pc:docMk/>
            <pc:sldMk cId="1713074144" sldId="281"/>
            <ac:spMk id="2" creationId="{AC30EBDA-D01E-42C9-8224-20FE7C092C71}"/>
          </ac:spMkLst>
        </pc:spChg>
        <pc:spChg chg="mod">
          <ac:chgData name="Claudon, Lynnette" userId="616551ba-4c3b-42c4-9c2f-806d27e37560" providerId="ADAL" clId="{BFECF96C-D3E2-47E3-8989-1B81748033C2}" dt="2021-11-16T15:58:05.949" v="1432" actId="27636"/>
          <ac:spMkLst>
            <pc:docMk/>
            <pc:sldMk cId="1713074144" sldId="281"/>
            <ac:spMk id="3" creationId="{A0A06FB6-34C6-4FF0-BDE4-25C057F704F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ermontgov-my.sharepoint.com/personal/lynnette_claudon_vermont_gov/Documents/MyFiles/AA-IRONPIG%20XFER/Montgomery%20WW/Montgomery%20ARPA%20Gra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vermontgov-my.sharepoint.com/personal/lynnette_claudon_vermont_gov/Documents/MyFiles/AA-IRONPIG%20XFER/Montgomery%20WW/Montgomery%20ARPA%20Gra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Montgomery Project Funding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Project Funding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B6-4D3E-89E8-B5526D1438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B6-4D3E-89E8-B5526D1438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B6-4D3E-89E8-B5526D1438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B6-4D3E-89E8-B5526D1438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B6-4D3E-89E8-B5526D1438E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EB6-4D3E-89E8-B5526D1438E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EB6-4D3E-89E8-B5526D1438E3}"/>
              </c:ext>
            </c:extLst>
          </c:dPt>
          <c:cat>
            <c:strRef>
              <c:f>Sheet1!$A$3:$A$9</c:f>
              <c:strCache>
                <c:ptCount val="7"/>
                <c:pt idx="0">
                  <c:v>USDA Grant</c:v>
                </c:pt>
                <c:pt idx="1">
                  <c:v>NBRC Grant</c:v>
                </c:pt>
                <c:pt idx="2">
                  <c:v>CWSRF Subsidy</c:v>
                </c:pt>
                <c:pt idx="3">
                  <c:v>USDA SEARCH Grant</c:v>
                </c:pt>
                <c:pt idx="4">
                  <c:v>CDS</c:v>
                </c:pt>
                <c:pt idx="5">
                  <c:v>ARPA Grant</c:v>
                </c:pt>
                <c:pt idx="6">
                  <c:v>Loan Required (CWSRF)</c:v>
                </c:pt>
              </c:strCache>
            </c:strRef>
          </c:cat>
          <c:val>
            <c:numRef>
              <c:f>Sheet1!$B$3:$B$9</c:f>
              <c:numCache>
                <c:formatCode>_("$"* #,##0.00_);_("$"* \(#,##0.00\);_("$"* "-"??_);_(@_)</c:formatCode>
                <c:ptCount val="7"/>
                <c:pt idx="0">
                  <c:v>6065000</c:v>
                </c:pt>
                <c:pt idx="1">
                  <c:v>507107</c:v>
                </c:pt>
                <c:pt idx="2">
                  <c:v>250000</c:v>
                </c:pt>
                <c:pt idx="3">
                  <c:v>30000</c:v>
                </c:pt>
                <c:pt idx="4">
                  <c:v>2800000</c:v>
                </c:pt>
                <c:pt idx="5">
                  <c:v>1334339</c:v>
                </c:pt>
                <c:pt idx="6">
                  <c:v>813554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EB6-4D3E-89E8-B5526D143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F2AF2-CBFF-4FED-86F3-177F1B05DCDF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B8803-8544-4D19-91D6-382B57B7FA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12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496" y="1408176"/>
            <a:ext cx="5943600" cy="1691640"/>
          </a:xfrm>
        </p:spPr>
        <p:txBody>
          <a:bodyPr>
            <a:noAutofit/>
          </a:bodyPr>
          <a:lstStyle>
            <a:lvl1pPr algn="l">
              <a:defRPr sz="6000">
                <a:latin typeface="Franklin Gothic Medium Cond" panose="020B0606030402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496" y="3364992"/>
            <a:ext cx="594360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tint val="75000"/>
                  </a:schemeClr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2199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0AFC9BC6-FC37-41BB-853D-B48683D8A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C60E8E6-719A-469F-BFA4-72FBEFF70C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09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54496" y="1408176"/>
            <a:ext cx="5943600" cy="169164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4496" y="3364992"/>
            <a:ext cx="594360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Franklin Gothic Medium Cond" panose="020B06060304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918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1857906-E849-44E4-9822-FBC3D0C5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D55494A-9009-48D1-AB82-58159F028EE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4674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D7A469-A15D-4949-A722-46EC48DAF4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74FD-581E-4A29-9196-E635176806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06" y="6279642"/>
            <a:ext cx="2432304" cy="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5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897719-68DA-4F01-8882-A661CDA70E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0664" y="841248"/>
            <a:ext cx="10716768" cy="859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039112"/>
            <a:ext cx="10716768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B5E529-6FEC-4F4B-B0E6-5CEC0D8D77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606" y="6279642"/>
            <a:ext cx="2432304" cy="30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bg1">
              <a:lumMod val="95000"/>
            </a:schemeClr>
          </a:solidFill>
          <a:latin typeface="Franklin Gothic Medium Cond" panose="020B06060304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dec.vermont.gov/water-investment/water-financing/srf/priority-lis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egan.Young@Vermont.gov" TargetMode="External"/><Relationship Id="rId2" Type="http://schemas.openxmlformats.org/officeDocument/2006/relationships/hyperlink" Target="mailto:Lynnette.Claudon@Vermont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homas.Brown@Vermont.gov" TargetMode="External"/><Relationship Id="rId5" Type="http://schemas.openxmlformats.org/officeDocument/2006/relationships/hyperlink" Target="mailto:Padraic.Monks@Vermont.gov" TargetMode="External"/><Relationship Id="rId4" Type="http://schemas.openxmlformats.org/officeDocument/2006/relationships/hyperlink" Target="mailto:Neil.Kamman@Vermont.g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tte.Claudon@Vermont.gov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c.vermont.gov/village-wastewa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ccd.vermont.gov/community-development/designation-programs/village-center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ites/default/files/2016-07/documents/overview_of_cwsrf_eligibilities_may_2016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dwsrf/dwsrf-eligibility-handbook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c.vermont.gov/water-investment/water-financing/srf/priority-list" TargetMode="External"/><Relationship Id="rId2" Type="http://schemas.openxmlformats.org/officeDocument/2006/relationships/hyperlink" Target="https://anr.vermont.gov/content/village-water-wastewater-initiativ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nrweb.vt.gov/DEC/IronPIG/DownloadFile.aspx?DID=175611&amp;DVI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B1CA-41AD-450B-BB4E-BB9F37BCE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457200"/>
            <a:ext cx="11588496" cy="2642616"/>
          </a:xfrm>
        </p:spPr>
        <p:txBody>
          <a:bodyPr/>
          <a:lstStyle/>
          <a:p>
            <a:r>
              <a:rPr lang="en-US" sz="4800" b="0" i="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  <a:t>Vermont’s American Rescue Plan Act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Franklin Gothic Medium Cond" panose="020B0606030402020204" pitchFamily="34" charset="0"/>
              </a:rPr>
            </a:br>
            <a:r>
              <a:rPr lang="en-US" sz="4000" dirty="0"/>
              <a:t>Developing community-scale drinking water </a:t>
            </a:r>
            <a:br>
              <a:rPr lang="en-US" sz="4000" dirty="0"/>
            </a:br>
            <a:r>
              <a:rPr lang="en-US" sz="4000" dirty="0"/>
              <a:t>and wastewater systems in unserved Villages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B965D-9C76-408B-BC13-DB98B6E0E5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16, 2021</a:t>
            </a:r>
          </a:p>
          <a:p>
            <a:endParaRPr lang="en-US" dirty="0"/>
          </a:p>
          <a:p>
            <a:r>
              <a:rPr lang="en-US" dirty="0"/>
              <a:t>Lynnette Claudon, PE</a:t>
            </a:r>
          </a:p>
          <a:p>
            <a:r>
              <a:rPr lang="en-US" dirty="0"/>
              <a:t>Water Investment Division</a:t>
            </a:r>
          </a:p>
        </p:txBody>
      </p:sp>
    </p:spTree>
    <p:extLst>
      <p:ext uri="{BB962C8B-B14F-4D97-AF65-F5344CB8AC3E}">
        <p14:creationId xmlns:p14="http://schemas.microsoft.com/office/powerpoint/2010/main" val="330947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90B6-151C-4738-A49F-B0881852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2307336" cy="2587752"/>
          </a:xfrm>
        </p:spPr>
        <p:txBody>
          <a:bodyPr/>
          <a:lstStyle/>
          <a:p>
            <a:r>
              <a:rPr lang="en-US" dirty="0"/>
              <a:t>1. </a:t>
            </a:r>
            <a:br>
              <a:rPr lang="en-US" dirty="0"/>
            </a:br>
            <a:r>
              <a:rPr lang="en-US" dirty="0"/>
              <a:t>Intake </a:t>
            </a:r>
            <a:br>
              <a:rPr lang="en-US" dirty="0"/>
            </a:br>
            <a:r>
              <a:rPr lang="en-US" dirty="0"/>
              <a:t>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D3A5F6-998A-42EF-9D8A-AA8B0332A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3944" y="228600"/>
            <a:ext cx="8191501" cy="5715000"/>
          </a:xfrm>
        </p:spPr>
      </p:pic>
    </p:spTree>
    <p:extLst>
      <p:ext uri="{BB962C8B-B14F-4D97-AF65-F5344CB8AC3E}">
        <p14:creationId xmlns:p14="http://schemas.microsoft.com/office/powerpoint/2010/main" val="994518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3DED2-F08D-4057-BD80-0E42F4FD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Project Priority List Form</a:t>
            </a:r>
            <a:b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https://dec.vermont.gov/water-investment/water-financing/srf/priority-list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F66F59-904D-471B-B415-B1CCBDE02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9312" y="2038350"/>
            <a:ext cx="9039726" cy="3200400"/>
          </a:xfrm>
        </p:spPr>
      </p:pic>
    </p:spTree>
    <p:extLst>
      <p:ext uri="{BB962C8B-B14F-4D97-AF65-F5344CB8AC3E}">
        <p14:creationId xmlns:p14="http://schemas.microsoft.com/office/powerpoint/2010/main" val="1595538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6C37-C6F0-4548-BB54-29EAE86D3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Priority List Application</a:t>
            </a:r>
            <a:br>
              <a:rPr lang="en-US" dirty="0"/>
            </a:br>
            <a:r>
              <a:rPr lang="en-US" sz="2000" dirty="0"/>
              <a:t>Wastewater: </a:t>
            </a:r>
            <a:r>
              <a:rPr lang="en-US" sz="1600" dirty="0"/>
              <a:t>First two pages are most important.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94EEDD-F2ED-4E16-89DB-FE8A41DF1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824" y="2286000"/>
            <a:ext cx="10577593" cy="2667000"/>
          </a:xfrm>
        </p:spPr>
      </p:pic>
    </p:spTree>
    <p:extLst>
      <p:ext uri="{BB962C8B-B14F-4D97-AF65-F5344CB8AC3E}">
        <p14:creationId xmlns:p14="http://schemas.microsoft.com/office/powerpoint/2010/main" val="119042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7564-12C1-4F84-BF6A-6825E983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516CE-0EB8-44A0-B184-57DD80322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Indicate that your project is interested in the ARPA funding.</a:t>
            </a:r>
          </a:p>
          <a:p>
            <a:r>
              <a:rPr lang="en-US" dirty="0"/>
              <a:t>Include details about the project.</a:t>
            </a:r>
          </a:p>
          <a:p>
            <a:r>
              <a:rPr lang="en-US" dirty="0"/>
              <a:t>Wastewater: Have the soil test pits been done?</a:t>
            </a:r>
          </a:p>
          <a:p>
            <a:r>
              <a:rPr lang="en-US" dirty="0"/>
              <a:t>Both: Is there a Purchase and Sales agreement with the landowner or does the municipality already own the land?</a:t>
            </a:r>
          </a:p>
          <a:p>
            <a:r>
              <a:rPr lang="en-US" dirty="0"/>
              <a:t>Wastewater: Does the land have a formal capacity determination?</a:t>
            </a:r>
          </a:p>
          <a:p>
            <a:r>
              <a:rPr lang="en-US" dirty="0"/>
              <a:t>Drinking Water: Does the source have approval?</a:t>
            </a:r>
          </a:p>
          <a:p>
            <a:r>
              <a:rPr lang="en-US" dirty="0"/>
              <a:t>Drinking Water: Include any requests for planning or design funds in the description.</a:t>
            </a:r>
          </a:p>
        </p:txBody>
      </p:sp>
    </p:spTree>
    <p:extLst>
      <p:ext uri="{BB962C8B-B14F-4D97-AF65-F5344CB8AC3E}">
        <p14:creationId xmlns:p14="http://schemas.microsoft.com/office/powerpoint/2010/main" val="3189686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64C34A-B67B-40FF-BD80-2D3F5DF7E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0258" y="533400"/>
            <a:ext cx="7879961" cy="44958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7F29BA-0DC2-440D-9073-0C10AD0E0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8200"/>
            <a:ext cx="4136136" cy="4397502"/>
          </a:xfrm>
        </p:spPr>
        <p:txBody>
          <a:bodyPr/>
          <a:lstStyle/>
          <a:p>
            <a:r>
              <a:rPr lang="en-US" dirty="0"/>
              <a:t>3. WID Project Cost Summary</a:t>
            </a:r>
          </a:p>
        </p:txBody>
      </p:sp>
      <p:pic>
        <p:nvPicPr>
          <p:cNvPr id="7" name="Picture 6" descr="Business woman thumbs up">
            <a:extLst>
              <a:ext uri="{FF2B5EF4-FFF2-40B4-BE49-F238E27FC236}">
                <a16:creationId xmlns:a16="http://schemas.microsoft.com/office/drawing/2014/main" id="{8EB224FE-305A-4B02-8CA9-56DAE0DE20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0"/>
            <a:ext cx="20031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0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7EF0-06C1-4252-B46A-06C693955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Priority List Ranking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77582-6EE7-405B-AD5D-30A60056F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Priority List (PPL or </a:t>
            </a:r>
            <a:r>
              <a:rPr lang="en-US" dirty="0" err="1"/>
              <a:t>PList</a:t>
            </a:r>
            <a:r>
              <a:rPr lang="en-US" dirty="0"/>
              <a:t>) places projects into the funding list for the State Revolving Funds</a:t>
            </a:r>
          </a:p>
          <a:p>
            <a:r>
              <a:rPr lang="en-US" dirty="0"/>
              <a:t>Needed for Construction Loans and Grants and Land Purchase </a:t>
            </a:r>
          </a:p>
        </p:txBody>
      </p:sp>
    </p:spTree>
    <p:extLst>
      <p:ext uri="{BB962C8B-B14F-4D97-AF65-F5344CB8AC3E}">
        <p14:creationId xmlns:p14="http://schemas.microsoft.com/office/powerpoint/2010/main" val="3518395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Apply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5F9CC80-360E-41D4-A7C3-893871B3F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241805"/>
              </p:ext>
            </p:extLst>
          </p:nvPr>
        </p:nvGraphicFramePr>
        <p:xfrm>
          <a:off x="741363" y="2038350"/>
          <a:ext cx="10715624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06">
                  <a:extLst>
                    <a:ext uri="{9D8B030D-6E8A-4147-A177-3AD203B41FA5}">
                      <a16:colId xmlns:a16="http://schemas.microsoft.com/office/drawing/2014/main" val="4231073358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2744291920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1633161874"/>
                    </a:ext>
                  </a:extLst>
                </a:gridCol>
                <a:gridCol w="2678906">
                  <a:extLst>
                    <a:ext uri="{9D8B030D-6E8A-4147-A177-3AD203B41FA5}">
                      <a16:colId xmlns:a16="http://schemas.microsoft.com/office/drawing/2014/main" val="4089481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State Fiscal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Priority List Application </a:t>
                      </a:r>
                      <a:r>
                        <a:rPr lang="en-US" sz="4400" dirty="0">
                          <a:latin typeface="+mj-lt"/>
                        </a:rPr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Typical Intended Use Plan State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j-lt"/>
                        </a:rPr>
                        <a:t>Typical Intended Use Plan End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700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SFY 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December 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Current IUP (now) &amp; Amended IUP (TBD)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June 30,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295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SFY 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Late February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+mj-lt"/>
                        </a:rPr>
                        <a:t>July 1,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June 30,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394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SFY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Late February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latin typeface="+mj-lt"/>
                        </a:rPr>
                        <a:t>July 1,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June 30,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425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4400" dirty="0">
                          <a:latin typeface="+mj-lt"/>
                        </a:rPr>
                        <a:t>Last date to expend ARPA Funds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December 31,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3435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17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7DE3-9B6A-4CAF-BC07-C7734D48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Affordability &amp; MHI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9DCD9-3C75-48C2-936A-A86422CE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Rate/Median Household Income of the Service Area</a:t>
            </a:r>
          </a:p>
          <a:p>
            <a:r>
              <a:rPr lang="en-US" dirty="0"/>
              <a:t>Range 1%-2%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3D0C2E-6731-4D0D-A629-80CB102E2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248215"/>
            <a:ext cx="7950647" cy="23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FDA55-7730-4992-8533-CF7363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ARPA - Filling the Funding Gap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67F4C9-B3DB-4700-9792-A4259428E5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469652"/>
              </p:ext>
            </p:extLst>
          </p:nvPr>
        </p:nvGraphicFramePr>
        <p:xfrm>
          <a:off x="1600201" y="1998345"/>
          <a:ext cx="7620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67F4C9-B3DB-4700-9792-A4259428E5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46432"/>
              </p:ext>
            </p:extLst>
          </p:nvPr>
        </p:nvGraphicFramePr>
        <p:xfrm>
          <a:off x="1981200" y="1958340"/>
          <a:ext cx="6400800" cy="3280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2368CFB7-B457-4073-916F-D4089E53F32E}"/>
              </a:ext>
            </a:extLst>
          </p:cNvPr>
          <p:cNvSpPr/>
          <p:nvPr/>
        </p:nvSpPr>
        <p:spPr>
          <a:xfrm>
            <a:off x="3200400" y="2438400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41AFB-C9AA-4070-99C8-2EA4175BB12A}"/>
              </a:ext>
            </a:extLst>
          </p:cNvPr>
          <p:cNvSpPr txBox="1"/>
          <p:nvPr/>
        </p:nvSpPr>
        <p:spPr>
          <a:xfrm>
            <a:off x="8055613" y="1915709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Loans: Local share provided through local financing of the project is still anticipated. 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B195B517-4822-4440-8A8D-6DC14B137289}"/>
              </a:ext>
            </a:extLst>
          </p:cNvPr>
          <p:cNvCxnSpPr/>
          <p:nvPr/>
        </p:nvCxnSpPr>
        <p:spPr>
          <a:xfrm flipV="1">
            <a:off x="5029200" y="2286000"/>
            <a:ext cx="2819400" cy="4933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AC4C517-59C1-435D-9B62-040E03FD646B}"/>
              </a:ext>
            </a:extLst>
          </p:cNvPr>
          <p:cNvSpPr txBox="1"/>
          <p:nvPr/>
        </p:nvSpPr>
        <p:spPr>
          <a:xfrm>
            <a:off x="2204678" y="247139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ARPA</a:t>
            </a:r>
          </a:p>
        </p:txBody>
      </p:sp>
    </p:spTree>
    <p:extLst>
      <p:ext uri="{BB962C8B-B14F-4D97-AF65-F5344CB8AC3E}">
        <p14:creationId xmlns:p14="http://schemas.microsoft.com/office/powerpoint/2010/main" val="3472087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9E441-8D70-4D7F-96F4-D9C4469F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Investment &amp; Jobs 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500C-1DCA-45C9-B5D2-CD95D970D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into law yesterday.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CB051-A43F-4239-81BA-ABAE224F4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2743200"/>
            <a:ext cx="118586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5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EBDA-D01E-42C9-8224-20FE7C092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06FB6-34C6-4FF0-BDE4-25C057F7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304800"/>
            <a:ext cx="10716768" cy="4934712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br>
              <a:rPr lang="en-US" sz="2400" dirty="0">
                <a:solidFill>
                  <a:srgbClr val="0E4B25"/>
                </a:solidFill>
              </a:rPr>
            </a:br>
            <a:br>
              <a:rPr lang="en-US" sz="2400" dirty="0">
                <a:solidFill>
                  <a:srgbClr val="0E4B25"/>
                </a:solidFill>
              </a:rPr>
            </a:br>
            <a:br>
              <a:rPr lang="en-US" sz="2400" dirty="0">
                <a:solidFill>
                  <a:srgbClr val="0E4B25"/>
                </a:solidFill>
              </a:rPr>
            </a:br>
            <a:br>
              <a:rPr lang="en-US" sz="2400" dirty="0">
                <a:solidFill>
                  <a:srgbClr val="0E4B25"/>
                </a:solidFill>
              </a:rPr>
            </a:br>
            <a:br>
              <a:rPr lang="en-US" sz="2400" dirty="0">
                <a:solidFill>
                  <a:srgbClr val="0E4B25"/>
                </a:solidFill>
              </a:rPr>
            </a:br>
            <a:r>
              <a:rPr lang="en-US" sz="2400" dirty="0">
                <a:solidFill>
                  <a:srgbClr val="0E4B25"/>
                </a:solidFill>
              </a:rPr>
              <a:t>Lynnette Claudon-Village WW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1-802-490-6226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Lynnette.Claudon@Vermont.gov</a:t>
            </a:r>
            <a:br>
              <a:rPr lang="en-US" sz="2400" dirty="0">
                <a:solidFill>
                  <a:srgbClr val="0E4B25"/>
                </a:solidFill>
              </a:rPr>
            </a:br>
            <a:endParaRPr lang="en-US" sz="2400" dirty="0">
              <a:solidFill>
                <a:srgbClr val="0E4B2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Megan Young-Village DW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1-802-585-4903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Megan.Young@Vermont.gov</a:t>
            </a:r>
            <a:br>
              <a:rPr lang="en-US" sz="2400" dirty="0">
                <a:solidFill>
                  <a:srgbClr val="0E4B25"/>
                </a:solidFill>
              </a:rPr>
            </a:br>
            <a:r>
              <a:rPr lang="en-US" sz="2400" dirty="0">
                <a:solidFill>
                  <a:srgbClr val="0E4B25"/>
                </a:solidFill>
              </a:rPr>
              <a:t>Neil Kamman – Water Investment Div.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1-802-490-6137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  <a:hlinkClick r:id="rId4"/>
              </a:rPr>
              <a:t>Neil.Kamman@Vermont.gov</a:t>
            </a:r>
            <a:endParaRPr lang="en-US" sz="2400" dirty="0">
              <a:solidFill>
                <a:srgbClr val="0E4B25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0E4B2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Padraic Monks - CWSRF &amp; DWSRF</a:t>
            </a:r>
            <a:br>
              <a:rPr lang="en-US" sz="2400" dirty="0">
                <a:solidFill>
                  <a:srgbClr val="0E4B25"/>
                </a:solidFill>
              </a:rPr>
            </a:br>
            <a:r>
              <a:rPr lang="en-US" sz="2400" dirty="0">
                <a:solidFill>
                  <a:srgbClr val="0E4B25"/>
                </a:solidFill>
              </a:rPr>
              <a:t>1-</a:t>
            </a:r>
            <a:r>
              <a:rPr lang="en-US" sz="2400" b="0" i="0" dirty="0">
                <a:solidFill>
                  <a:srgbClr val="0E4B25"/>
                </a:solidFill>
                <a:effectLst/>
              </a:rPr>
              <a:t>802-490-6169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Padraic.Monks@Vermont.gov</a:t>
            </a:r>
            <a:br>
              <a:rPr lang="en-US" sz="2400" dirty="0">
                <a:solidFill>
                  <a:srgbClr val="0E4B25"/>
                </a:solidFill>
              </a:rPr>
            </a:br>
            <a:endParaRPr lang="en-US" sz="2400" dirty="0">
              <a:solidFill>
                <a:srgbClr val="0E4B25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E4B25"/>
                </a:solidFill>
              </a:rPr>
              <a:t>Tom Brown- CWSRF &amp; DWSRF</a:t>
            </a:r>
          </a:p>
          <a:p>
            <a:pPr marL="0" indent="0">
              <a:buNone/>
            </a:pPr>
            <a:r>
              <a:rPr lang="en-US" sz="2400" b="0" i="0" dirty="0">
                <a:solidFill>
                  <a:srgbClr val="0E4B25"/>
                </a:solidFill>
                <a:effectLst/>
              </a:rPr>
              <a:t>1-802-622-4205</a:t>
            </a:r>
            <a:br>
              <a:rPr lang="en-US" sz="2400" b="0" i="0" dirty="0">
                <a:solidFill>
                  <a:srgbClr val="0E4B25"/>
                </a:solidFill>
                <a:effectLst/>
              </a:rPr>
            </a:br>
            <a:r>
              <a:rPr lang="en-US" sz="2400" b="0" i="0" dirty="0">
                <a:solidFill>
                  <a:srgbClr val="0E4B25"/>
                </a:solidFill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Thomas.Brown@Vermont</a:t>
            </a:r>
            <a:r>
              <a:rPr lang="en-US" sz="2400" dirty="0">
                <a:solidFill>
                  <a:srgbClr val="0E4B2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.gov</a:t>
            </a:r>
            <a:endParaRPr lang="en-US" sz="2400" dirty="0">
              <a:solidFill>
                <a:srgbClr val="0E4B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74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E7636-7D14-4D90-821B-10FB8CA7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8B1E8-5E4C-4109-B9B4-B996D434C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6D648-10F0-4062-B6AA-23C8B7EF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225552"/>
            <a:ext cx="118395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6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D4A7FB-02E8-4DBF-8896-69375B496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39232"/>
            <a:ext cx="7483126" cy="4572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C8FDA55-7730-4992-8533-CF7363F0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07" y="666726"/>
            <a:ext cx="3450336" cy="2228873"/>
          </a:xfrm>
        </p:spPr>
        <p:txBody>
          <a:bodyPr/>
          <a:lstStyle/>
          <a:p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It’s fun to talk about ARPA.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F493D-B83B-4303-851C-B519E20C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23" y="3805067"/>
            <a:ext cx="6117336" cy="28123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Lynnette Claudon</a:t>
            </a:r>
          </a:p>
          <a:p>
            <a:pPr marL="0" indent="0">
              <a:buNone/>
            </a:pPr>
            <a:r>
              <a:rPr lang="en-US" dirty="0"/>
              <a:t>1-802-490-6226</a:t>
            </a:r>
          </a:p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Lynnette.Claudon@Vermont.gov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Megan Young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1-802-585-4903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Megan.Young@Vermont.gov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61C03-E90C-48A8-81AC-F9964DEA8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Initiative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AC304-A8AE-490A-A81D-D4AE33F32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Village Water and Wastewater Initiative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https://dec.vermont.gov/village-wastewater</a:t>
            </a:r>
            <a:endParaRPr lang="en-US" dirty="0"/>
          </a:p>
          <a:p>
            <a:r>
              <a:rPr lang="en-US" dirty="0"/>
              <a:t>Interagency Village Initiative Committee</a:t>
            </a:r>
          </a:p>
          <a:p>
            <a:r>
              <a:rPr lang="en-US" dirty="0"/>
              <a:t>Meeting our statewide planning goals</a:t>
            </a:r>
          </a:p>
          <a:p>
            <a:r>
              <a:rPr lang="en-US" dirty="0"/>
              <a:t>Recovery, resilient, strong local economies </a:t>
            </a:r>
          </a:p>
          <a:p>
            <a:r>
              <a:rPr lang="en-US" dirty="0"/>
              <a:t>Improvements to public health and water quality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599C8-C285-4468-8CA3-85D64FFBFEE5}"/>
              </a:ext>
            </a:extLst>
          </p:cNvPr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88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9959-4C38-49F1-A346-EB578046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ARPA Funding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4C515-AC70-4BCD-B44E-B2E254F83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SFY22 ~ $8 Million, allocated based on Priority List</a:t>
            </a:r>
          </a:p>
          <a:p>
            <a:r>
              <a:rPr lang="en-US" dirty="0"/>
              <a:t>SFY23 &amp; FY24 – anticipate total $15 Million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GOAL: Provide financial support for communities implementing Village drinking water and wastewater to bring user rates into an affordable range.</a:t>
            </a:r>
          </a:p>
        </p:txBody>
      </p:sp>
    </p:spTree>
    <p:extLst>
      <p:ext uri="{BB962C8B-B14F-4D97-AF65-F5344CB8AC3E}">
        <p14:creationId xmlns:p14="http://schemas.microsoft.com/office/powerpoint/2010/main" val="1484612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FDC4AD-A16D-428B-8FD1-6AE1B38D4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4136136" cy="2816352"/>
          </a:xfrm>
        </p:spPr>
        <p:txBody>
          <a:bodyPr/>
          <a:lstStyle/>
          <a:p>
            <a:r>
              <a:rPr lang="en-US" dirty="0"/>
              <a:t>Initial Eligibility Screening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FEEFC3-A3FF-4D58-9347-870E4AFC9473}"/>
              </a:ext>
            </a:extLst>
          </p:cNvPr>
          <p:cNvSpPr/>
          <p:nvPr/>
        </p:nvSpPr>
        <p:spPr>
          <a:xfrm>
            <a:off x="4267200" y="1981200"/>
            <a:ext cx="2743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911DD4-3049-47F6-B716-8C6BE9F4C7CD}"/>
              </a:ext>
            </a:extLst>
          </p:cNvPr>
          <p:cNvSpPr/>
          <p:nvPr/>
        </p:nvSpPr>
        <p:spPr>
          <a:xfrm>
            <a:off x="8686926" y="354288"/>
            <a:ext cx="2743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CW-2</a:t>
            </a:r>
            <a:b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a+b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728031-F758-4F37-9320-159F605311F8}"/>
              </a:ext>
            </a:extLst>
          </p:cNvPr>
          <p:cNvSpPr/>
          <p:nvPr/>
        </p:nvSpPr>
        <p:spPr>
          <a:xfrm>
            <a:off x="8708136" y="3249888"/>
            <a:ext cx="27432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DW-3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a+b+c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63D52E86-FDE1-40F2-ADEE-36CE4A0F2833}"/>
              </a:ext>
            </a:extLst>
          </p:cNvPr>
          <p:cNvSpPr/>
          <p:nvPr/>
        </p:nvSpPr>
        <p:spPr>
          <a:xfrm>
            <a:off x="7467600" y="2335488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6900B-7FDB-4035-88E6-19A2E43D0F23}"/>
              </a:ext>
            </a:extLst>
          </p:cNvPr>
          <p:cNvSpPr txBox="1"/>
          <p:nvPr/>
        </p:nvSpPr>
        <p:spPr>
          <a:xfrm>
            <a:off x="9601200" y="2500300"/>
            <a:ext cx="1159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85951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4062-161E-45E3-BFFB-EDAF4524C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Village Designation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005D9-93B1-46EA-8C22-8BBC55BBB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Villages receiving Village WWW ARPA construction grants need to have received a Village Designation by ACCD</a:t>
            </a:r>
          </a:p>
          <a:p>
            <a:r>
              <a:rPr lang="en-US" dirty="0">
                <a:hlinkClick r:id="rId2"/>
              </a:rPr>
              <a:t>https://accd.vermont.gov/community-development/designation-programs/village-centers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A467-E0A3-415F-B3AB-575A5F5D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664" y="841248"/>
            <a:ext cx="10994136" cy="859536"/>
          </a:xfrm>
        </p:spPr>
        <p:txBody>
          <a:bodyPr/>
          <a:lstStyle/>
          <a:p>
            <a:r>
              <a:rPr lang="en-US" sz="5400" dirty="0"/>
              <a:t>2. New Community Wastewater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01514-300B-44FE-967E-E492B64FB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A. Projects must CWSRF eligible.</a:t>
            </a:r>
          </a:p>
          <a:p>
            <a:r>
              <a:rPr lang="en-US" dirty="0"/>
              <a:t>B. Villages seeking wastewater funding must be presently </a:t>
            </a:r>
            <a:r>
              <a:rPr lang="en-US" b="1" dirty="0"/>
              <a:t>unsewered</a:t>
            </a:r>
            <a:r>
              <a:rPr lang="en-US" dirty="0"/>
              <a:t> (meaning that they have individual septic systems) and have a CWSRF eligible project.</a:t>
            </a:r>
          </a:p>
          <a:p>
            <a:pPr lvl="1"/>
            <a:r>
              <a:rPr lang="en-US" dirty="0"/>
              <a:t>Note:  Towns with existing town-owned direct discharge systems or indirect discharge systems are generally not eligible. </a:t>
            </a:r>
          </a:p>
          <a:p>
            <a:pPr lvl="1"/>
            <a:r>
              <a:rPr lang="en-US" dirty="0">
                <a:hlinkClick r:id="rId2"/>
              </a:rPr>
              <a:t>https://www.epa.gov/sites/default/files/2016-07/documents/overview_of_cwsrf_eligibilities_may_2016.pdf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39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BC43-45F7-4899-844A-EDA3408FE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New Drinking Water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1B3B2-C315-4767-B4CC-5DE7B0E96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Villages seeking drinking water funding must have the following:</a:t>
            </a:r>
            <a:endParaRPr lang="en-US" b="1" dirty="0"/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A DWSRF Eligible Project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dirty="0"/>
              <a:t>A documented public health risk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b="1" u="sng" dirty="0"/>
              <a:t>Unserved</a:t>
            </a:r>
            <a:r>
              <a:rPr lang="en-US" dirty="0"/>
              <a:t>: No municipally owned, public community drinking water system</a:t>
            </a:r>
          </a:p>
          <a:p>
            <a:r>
              <a:rPr lang="en-US" dirty="0">
                <a:hlinkClick r:id="rId2"/>
              </a:rPr>
              <a:t>https://www.epa.gov/dwsrf/dwsrf-eligibility-handbook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1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FDA55-7730-4992-8533-CF7363F0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5F493D-B83B-4303-851C-B519E20CE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Complete the Intake Form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https://anr.vermont.gov/content/village-water-wastewater-initiative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the Project Priority List Application </a:t>
            </a:r>
            <a:r>
              <a:rPr lang="en-US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https://dec.vermont.gov/water-investment/water-financing/srf/priority-list</a:t>
            </a:r>
            <a:endParaRPr lang="en-US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 the WID Project Cost Summary </a:t>
            </a:r>
            <a:r>
              <a:rPr lang="en-US" sz="2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https://anrweb.vt.gov/DEC/IronPIG/DownloadFile.aspx?DID=175611&amp;DVID=0</a:t>
            </a:r>
            <a:endParaRPr lang="en-US" sz="26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Forms will be required from applicants in the fundable range.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19221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784</Words>
  <Application>Microsoft Office PowerPoint</Application>
  <PresentationFormat>Widescreen</PresentationFormat>
  <Paragraphs>111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Franklin Gothic Book</vt:lpstr>
      <vt:lpstr>Franklin Gothic Medium Cond</vt:lpstr>
      <vt:lpstr>Palatino Linotype</vt:lpstr>
      <vt:lpstr>4_Custom Design</vt:lpstr>
      <vt:lpstr>5_Custom Design</vt:lpstr>
      <vt:lpstr>Vermont’s American Rescue Plan Act Developing community-scale drinking water  and wastewater systems in unserved Villages </vt:lpstr>
      <vt:lpstr>Introductions </vt:lpstr>
      <vt:lpstr>Initiative Introduction</vt:lpstr>
      <vt:lpstr>ARPA Funding Available</vt:lpstr>
      <vt:lpstr>Initial Eligibility Screening</vt:lpstr>
      <vt:lpstr>1. Village Designation</vt:lpstr>
      <vt:lpstr>2. New Community Wastewater Systems</vt:lpstr>
      <vt:lpstr>3. New Drinking Water Systems</vt:lpstr>
      <vt:lpstr>How to Apply</vt:lpstr>
      <vt:lpstr>1.  Intake  Form</vt:lpstr>
      <vt:lpstr>2. Project Priority List Form https://dec.vermont.gov/water-investment/water-financing/srf/priority-list</vt:lpstr>
      <vt:lpstr>Project Priority List Application Wastewater: First two pages are most important.</vt:lpstr>
      <vt:lpstr>Project Description</vt:lpstr>
      <vt:lpstr>3. WID Project Cost Summary</vt:lpstr>
      <vt:lpstr>Project Priority List Ranking</vt:lpstr>
      <vt:lpstr>When to Apply</vt:lpstr>
      <vt:lpstr>Affordability &amp; MHI</vt:lpstr>
      <vt:lpstr>ARPA - Filling the Funding Gap</vt:lpstr>
      <vt:lpstr>Infrastructure Investment &amp; Jobs Act</vt:lpstr>
      <vt:lpstr>PowerPoint Presentation</vt:lpstr>
      <vt:lpstr>Questions?  It’s fun to talk about ARPA.</vt:lpstr>
    </vt:vector>
  </TitlesOfParts>
  <Company>Vermont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AYP</dc:title>
  <dc:creator>Chris Case</dc:creator>
  <cp:lastModifiedBy>Claudon, Lynnette</cp:lastModifiedBy>
  <cp:revision>56</cp:revision>
  <dcterms:created xsi:type="dcterms:W3CDTF">2013-09-09T12:35:01Z</dcterms:created>
  <dcterms:modified xsi:type="dcterms:W3CDTF">2021-11-16T16:43:55Z</dcterms:modified>
</cp:coreProperties>
</file>